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2866340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 Got Lazy, Okay?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Hands relaxed at sides.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10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0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98B3196-CD1B-47E3-9C3A-29F6D2E692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782291"/>
            <a:ext cx="7022903" cy="36689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2019-07-20T16:08:05Z</dcterms:modified>
  <cp:category>Shooting</cp:category>
</cp:coreProperties>
</file>

<file path=docProps/thumbnail.jpeg>
</file>